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1" r:id="rId6"/>
    <p:sldId id="258" r:id="rId7"/>
    <p:sldId id="259" r:id="rId8"/>
    <p:sldId id="262" r:id="rId9"/>
    <p:sldId id="263" r:id="rId10"/>
    <p:sldId id="278" r:id="rId11"/>
    <p:sldId id="264" r:id="rId12"/>
    <p:sldId id="279" r:id="rId13"/>
    <p:sldId id="265" r:id="rId14"/>
    <p:sldId id="280" r:id="rId15"/>
    <p:sldId id="266" r:id="rId16"/>
    <p:sldId id="277" r:id="rId17"/>
    <p:sldId id="282" r:id="rId18"/>
    <p:sldId id="268" r:id="rId19"/>
    <p:sldId id="283" r:id="rId20"/>
    <p:sldId id="270" r:id="rId21"/>
    <p:sldId id="284" r:id="rId22"/>
    <p:sldId id="267" r:id="rId23"/>
    <p:sldId id="281" r:id="rId24"/>
    <p:sldId id="273" r:id="rId25"/>
    <p:sldId id="285" r:id="rId26"/>
    <p:sldId id="286" r:id="rId27"/>
    <p:sldId id="287" r:id="rId28"/>
    <p:sldId id="27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0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MULTI LINKED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FINAL PROJECT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77876"/>
            <a:ext cx="5097428" cy="918377"/>
          </a:xfrm>
        </p:spPr>
        <p:txBody>
          <a:bodyPr/>
          <a:lstStyle/>
          <a:p>
            <a:r>
              <a:rPr lang="en-US" dirty="0"/>
              <a:t>INSERTION BENUA</a:t>
            </a:r>
            <a:br>
              <a:rPr lang="en-US" dirty="0"/>
            </a:b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5012" y="2724048"/>
            <a:ext cx="1786461" cy="1072345"/>
          </a:xfrm>
        </p:spPr>
        <p:txBody>
          <a:bodyPr/>
          <a:lstStyle/>
          <a:p>
            <a:r>
              <a:rPr lang="en-US" sz="3200" dirty="0"/>
              <a:t>FIRST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5012" y="3882118"/>
            <a:ext cx="1786461" cy="1072345"/>
          </a:xfrm>
        </p:spPr>
        <p:txBody>
          <a:bodyPr/>
          <a:lstStyle/>
          <a:p>
            <a:r>
              <a:rPr lang="en-US" sz="3200" dirty="0"/>
              <a:t>AFTER</a:t>
            </a:r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35012" y="5046627"/>
            <a:ext cx="1786461" cy="1072345"/>
          </a:xfrm>
        </p:spPr>
        <p:txBody>
          <a:bodyPr/>
          <a:lstStyle/>
          <a:p>
            <a:r>
              <a:rPr lang="en-US" sz="3200" dirty="0"/>
              <a:t>LAST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2" name="Date Placeholder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A22838-E899-453E-B80F-1C7AF145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30" y="2861981"/>
            <a:ext cx="2093943" cy="8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D2F280-2398-4A59-94F4-3BC84FA5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30" y="3986981"/>
            <a:ext cx="2093943" cy="81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2BED21-7DDD-4C7C-8ECC-0A1D78675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31" y="5145051"/>
            <a:ext cx="2093942" cy="81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7DD267A0-E1E3-45D0-AADD-9460D8FF6A29}"/>
              </a:ext>
            </a:extLst>
          </p:cNvPr>
          <p:cNvSpPr txBox="1">
            <a:spLocks/>
          </p:cNvSpPr>
          <p:nvPr/>
        </p:nvSpPr>
        <p:spPr>
          <a:xfrm>
            <a:off x="781114" y="4670980"/>
            <a:ext cx="3409950" cy="11516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77876"/>
            <a:ext cx="5097428" cy="918377"/>
          </a:xfrm>
        </p:spPr>
        <p:txBody>
          <a:bodyPr/>
          <a:lstStyle/>
          <a:p>
            <a:r>
              <a:rPr lang="en-US" dirty="0"/>
              <a:t>INSERTION BENUA</a:t>
            </a:r>
            <a:br>
              <a:rPr lang="en-US" dirty="0"/>
            </a:b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5012" y="2724048"/>
            <a:ext cx="1786461" cy="1072345"/>
          </a:xfrm>
        </p:spPr>
        <p:txBody>
          <a:bodyPr/>
          <a:lstStyle/>
          <a:p>
            <a:r>
              <a:rPr lang="en-US" sz="3200" dirty="0"/>
              <a:t>FIRST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5012" y="3882118"/>
            <a:ext cx="1786461" cy="1072345"/>
          </a:xfrm>
        </p:spPr>
        <p:txBody>
          <a:bodyPr/>
          <a:lstStyle/>
          <a:p>
            <a:r>
              <a:rPr lang="en-US" sz="3200" dirty="0"/>
              <a:t>AFTER</a:t>
            </a:r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35012" y="5046627"/>
            <a:ext cx="1786461" cy="1072345"/>
          </a:xfrm>
        </p:spPr>
        <p:txBody>
          <a:bodyPr/>
          <a:lstStyle/>
          <a:p>
            <a:r>
              <a:rPr lang="en-US" sz="3200" dirty="0"/>
              <a:t>LAST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2" name="Date Placeholder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7DD267A0-E1E3-45D0-AADD-9460D8FF6A29}"/>
              </a:ext>
            </a:extLst>
          </p:cNvPr>
          <p:cNvSpPr txBox="1">
            <a:spLocks/>
          </p:cNvSpPr>
          <p:nvPr/>
        </p:nvSpPr>
        <p:spPr>
          <a:xfrm>
            <a:off x="781114" y="4670980"/>
            <a:ext cx="3409950" cy="11516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2AB051-BC83-4168-84EA-69A984EB409C}"/>
              </a:ext>
            </a:extLst>
          </p:cNvPr>
          <p:cNvSpPr txBox="1"/>
          <p:nvPr/>
        </p:nvSpPr>
        <p:spPr>
          <a:xfrm>
            <a:off x="3673642" y="25689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insert_first_benua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List.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ditempatkan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paling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list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kosong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b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ditambahkan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List.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terakhir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list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terisi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sekurang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kurangnya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node,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b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ditambahkan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paling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tengah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1ED964-8CE4-45A1-93B7-478CB7142CD3}"/>
              </a:ext>
            </a:extLst>
          </p:cNvPr>
          <p:cNvSpPr txBox="1"/>
          <p:nvPr/>
        </p:nvSpPr>
        <p:spPr>
          <a:xfrm>
            <a:off x="4093041" y="3984882"/>
            <a:ext cx="5195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insert_after_benua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insert_first_benua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membedakan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letak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diletakkan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list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ditetapkan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user,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parameter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tambahan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200" b="0" i="1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</a:t>
            </a:r>
            <a:r>
              <a:rPr lang="en-US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diletakkan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C5A3D-7851-4536-A6CA-26B10552FFD4}"/>
              </a:ext>
            </a:extLst>
          </p:cNvPr>
          <p:cNvSpPr txBox="1"/>
          <p:nvPr/>
        </p:nvSpPr>
        <p:spPr>
          <a:xfrm>
            <a:off x="4093041" y="504662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insert_last_benua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meletakkan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b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mirip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procedure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insert_first_benua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insert_after_benua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bedanya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letak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nodenya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diletakkan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paling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List.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list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kosong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diletakkan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list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kosong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b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diletakkan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paling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list,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juga di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tengah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node.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39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94763" y="3317492"/>
            <a:ext cx="4172533" cy="274650"/>
          </a:xfrm>
        </p:spPr>
        <p:txBody>
          <a:bodyPr/>
          <a:lstStyle/>
          <a:p>
            <a:r>
              <a:rPr lang="en-US" dirty="0"/>
              <a:t>SHOW DATA BENUA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8056" y="3317493"/>
            <a:ext cx="4172533" cy="274650"/>
          </a:xfrm>
        </p:spPr>
        <p:txBody>
          <a:bodyPr/>
          <a:lstStyle/>
          <a:p>
            <a:r>
              <a:rPr lang="en-US" dirty="0"/>
              <a:t>SHOW DATA NEGARA OF BENUA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30335FD-83D9-40F9-BCF7-E66D50AA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71CEA69-CE5F-4D3F-A328-72B3C63B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84" y="3744832"/>
            <a:ext cx="3336757" cy="264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BE705D4-214A-4F8A-BEC6-2F4DD1A4B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779" y="3744833"/>
            <a:ext cx="3336757" cy="264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E2F90E-5948-4D95-8874-C0FCBAAA663E}"/>
              </a:ext>
            </a:extLst>
          </p:cNvPr>
          <p:cNvSpPr txBox="1"/>
          <p:nvPr/>
        </p:nvSpPr>
        <p:spPr>
          <a:xfrm>
            <a:off x="855135" y="2052656"/>
            <a:ext cx="4150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show_data_benua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mengoutputkan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info(b)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info(n).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9F613A-712B-4F2A-A91D-24210424346F}"/>
              </a:ext>
            </a:extLst>
          </p:cNvPr>
          <p:cNvSpPr txBox="1"/>
          <p:nvPr/>
        </p:nvSpPr>
        <p:spPr>
          <a:xfrm>
            <a:off x="7025943" y="1286167"/>
            <a:ext cx="33367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show_data_negara_of_x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mengoutputkan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info(n).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nama_negara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beserta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info(n).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jumlah_kota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ketentuan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mengoutputkan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daftar negara di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Perbandingan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nama_benua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info(b).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nama_benua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masuk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dan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mengoutput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infonya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dirty="0"/>
              <a:t>FUNCTION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4F174361-981D-49E5-B0D5-8F14C3C47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79669-B2F0-4898-95CC-69D79A7AF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25076" y="1590738"/>
            <a:ext cx="1706965" cy="492025"/>
          </a:xfrm>
        </p:spPr>
        <p:txBody>
          <a:bodyPr/>
          <a:lstStyle/>
          <a:p>
            <a:r>
              <a:rPr lang="en-US" dirty="0"/>
              <a:t>COUNT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F438A8-F822-4AA4-91B1-14ADB1EBCD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73986" y="5479870"/>
            <a:ext cx="1209143" cy="492025"/>
          </a:xfrm>
        </p:spPr>
        <p:txBody>
          <a:bodyPr/>
          <a:lstStyle/>
          <a:p>
            <a:r>
              <a:rPr lang="en-US" dirty="0"/>
              <a:t>SEARCH NEGARA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2F9B0-EDBE-48D8-99C0-0A24DBEC2C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6" y="5489382"/>
            <a:ext cx="1706965" cy="492025"/>
          </a:xfrm>
        </p:spPr>
        <p:txBody>
          <a:bodyPr/>
          <a:lstStyle/>
          <a:p>
            <a:r>
              <a:rPr lang="en-US" dirty="0"/>
              <a:t>SUM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A556E8-7E8F-4E11-88ED-A0A527220D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05659" y="1572392"/>
            <a:ext cx="1380681" cy="492025"/>
          </a:xfrm>
        </p:spPr>
        <p:txBody>
          <a:bodyPr/>
          <a:lstStyle/>
          <a:p>
            <a:r>
              <a:rPr lang="en-US" dirty="0"/>
              <a:t>SEARCH BENUA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7734B-97A7-4B19-9AEC-DA0EE355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83" y="2091973"/>
            <a:ext cx="2070034" cy="143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C23B564-AFF3-413D-8194-BD1DF86D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42" y="4020854"/>
            <a:ext cx="2070034" cy="143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A7B27F3-B495-4B64-B47E-B281CBA7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83" y="4020854"/>
            <a:ext cx="2070034" cy="143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4529BAFA-35FA-492E-AF12-5C638E25C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42" y="2103052"/>
            <a:ext cx="2070034" cy="14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dirty="0"/>
              <a:t>FUNCTION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4F174361-981D-49E5-B0D5-8F14C3C47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79669-B2F0-4898-95CC-69D79A7AF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25076" y="1590738"/>
            <a:ext cx="1706965" cy="492025"/>
          </a:xfrm>
        </p:spPr>
        <p:txBody>
          <a:bodyPr/>
          <a:lstStyle/>
          <a:p>
            <a:r>
              <a:rPr lang="en-US" dirty="0"/>
              <a:t>COUNT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F438A8-F822-4AA4-91B1-14ADB1EBCD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73986" y="5479870"/>
            <a:ext cx="1209143" cy="492025"/>
          </a:xfrm>
        </p:spPr>
        <p:txBody>
          <a:bodyPr/>
          <a:lstStyle/>
          <a:p>
            <a:r>
              <a:rPr lang="en-US" dirty="0"/>
              <a:t>SEARCH NEGARA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2F9B0-EDBE-48D8-99C0-0A24DBEC2C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6" y="5489382"/>
            <a:ext cx="1706965" cy="492025"/>
          </a:xfrm>
        </p:spPr>
        <p:txBody>
          <a:bodyPr/>
          <a:lstStyle/>
          <a:p>
            <a:r>
              <a:rPr lang="en-US" dirty="0"/>
              <a:t>SUM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A556E8-7E8F-4E11-88ED-A0A527220D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05659" y="1572392"/>
            <a:ext cx="1380681" cy="492025"/>
          </a:xfrm>
        </p:spPr>
        <p:txBody>
          <a:bodyPr/>
          <a:lstStyle/>
          <a:p>
            <a:r>
              <a:rPr lang="en-US" dirty="0"/>
              <a:t>SEARCH BENUA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046B3-EA7B-4B45-9E0C-004C077CB2B6}"/>
              </a:ext>
            </a:extLst>
          </p:cNvPr>
          <p:cNvSpPr txBox="1"/>
          <p:nvPr/>
        </p:nvSpPr>
        <p:spPr>
          <a:xfrm>
            <a:off x="4924924" y="2082763"/>
            <a:ext cx="23421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search_benua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nama_benua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nama_benua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Multi Linked List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mengoutputkan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false. Jika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node yang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bukan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penanda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menuju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berikutnya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ketemu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mengoutputkan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true. Jika node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ketemu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nama_benua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info(p).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nama_benua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mengoutputkan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true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9A5C3-EAD3-4977-A40B-73A9693DE5D9}"/>
              </a:ext>
            </a:extLst>
          </p:cNvPr>
          <p:cNvSpPr txBox="1"/>
          <p:nvPr/>
        </p:nvSpPr>
        <p:spPr>
          <a:xfrm>
            <a:off x="2307483" y="3796611"/>
            <a:ext cx="234214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search_negara_of_x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hampir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search_benua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bedanya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search_negara_of_x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nama_negara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info(n).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nama_negara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Multi Linked List.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penanda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negara,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negara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ketemu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pointer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Jika pointer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benuanya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tepat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negara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tepat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negara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mengoutputkan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nama_negara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info(n).</a:t>
            </a:r>
            <a:r>
              <a:rPr lang="en-US" sz="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nama_negara</a:t>
            </a:r>
            <a:r>
              <a:rPr lang="en-US" sz="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true.</a:t>
            </a:r>
            <a:endParaRPr lang="en-US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33ADBD-AF62-43F1-B5E1-EE462B9AF31B}"/>
              </a:ext>
            </a:extLst>
          </p:cNvPr>
          <p:cNvSpPr txBox="1"/>
          <p:nvPr/>
        </p:nvSpPr>
        <p:spPr>
          <a:xfrm>
            <a:off x="2340240" y="2129138"/>
            <a:ext cx="234214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count_jumlah_negara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menghitung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negara yang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Multi Linked List,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pointer child negara n dan parent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b.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Multi Linked List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habis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mengoutputkan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negara yang </a:t>
            </a:r>
            <a:r>
              <a:rPr lang="en-US" sz="11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multi linked list.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0340C-5D76-451A-AFE3-A0EA9CD41956}"/>
              </a:ext>
            </a:extLst>
          </p:cNvPr>
          <p:cNvSpPr txBox="1"/>
          <p:nvPr/>
        </p:nvSpPr>
        <p:spPr>
          <a:xfrm>
            <a:off x="4924924" y="3950498"/>
            <a:ext cx="23421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sum_jumlah_kota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menjumlah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berapa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kota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dimasukkan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kota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didapatkan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child dan parent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function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count_jumlah_negara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1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itle 977">
            <a:extLst>
              <a:ext uri="{FF2B5EF4-FFF2-40B4-BE49-F238E27FC236}">
                <a16:creationId xmlns:a16="http://schemas.microsoft.com/office/drawing/2014/main" id="{97E8AD1C-83FE-43D6-93CF-EF82BAE4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75" y="1144939"/>
            <a:ext cx="5473874" cy="687833"/>
          </a:xfrm>
        </p:spPr>
        <p:txBody>
          <a:bodyPr/>
          <a:lstStyle/>
          <a:p>
            <a:r>
              <a:rPr lang="en-US" dirty="0"/>
              <a:t>DELETION BENUA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015563-070E-44B6-A631-0F7B138A49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US" dirty="0"/>
              <a:t>DELETE FIRST &amp; DELETE LAST</a:t>
            </a:r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id="{4E3CE8A3-706A-4699-B699-A35574C8DB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3991" y="2822318"/>
            <a:ext cx="3574251" cy="448769"/>
          </a:xfrm>
        </p:spPr>
        <p:txBody>
          <a:bodyPr/>
          <a:lstStyle/>
          <a:p>
            <a:r>
              <a:rPr lang="en-US" dirty="0"/>
              <a:t>DELETE FIRST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508E97-4AAC-4B93-BC54-AFF59B214C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DELETE LAST</a:t>
            </a:r>
          </a:p>
        </p:txBody>
      </p:sp>
      <p:sp>
        <p:nvSpPr>
          <p:cNvPr id="778" name="Footer Placeholder 777">
            <a:extLst>
              <a:ext uri="{FF2B5EF4-FFF2-40B4-BE49-F238E27FC236}">
                <a16:creationId xmlns:a16="http://schemas.microsoft.com/office/drawing/2014/main" id="{19834C9A-0F33-41A0-87C5-895769CD7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779" name="Slide Number Placeholder 778">
            <a:extLst>
              <a:ext uri="{FF2B5EF4-FFF2-40B4-BE49-F238E27FC236}">
                <a16:creationId xmlns:a16="http://schemas.microsoft.com/office/drawing/2014/main" id="{766B8C96-025A-4125-B64A-B90AECE1D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60" name="Date Placeholder 959">
            <a:extLst>
              <a:ext uri="{FF2B5EF4-FFF2-40B4-BE49-F238E27FC236}">
                <a16:creationId xmlns:a16="http://schemas.microsoft.com/office/drawing/2014/main" id="{AA069620-EBBB-45EF-B222-22B45D475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1050656-7EC3-40A9-A27D-8385845CE1D9}"/>
              </a:ext>
            </a:extLst>
          </p:cNvPr>
          <p:cNvPicPr>
            <a:picLocks noGrp="1" noChangeAspect="1" noChangeArrowheads="1"/>
          </p:cNvPicPr>
          <p:nvPr>
            <p:ph sz="quarter" idx="3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725812"/>
            <a:ext cx="4352925" cy="18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38D0B0C-D6A3-4A84-955F-D96DA4726FB5}"/>
              </a:ext>
            </a:extLst>
          </p:cNvPr>
          <p:cNvPicPr>
            <a:picLocks noGrp="1" noChangeAspect="1" noChangeArrowheads="1"/>
          </p:cNvPicPr>
          <p:nvPr>
            <p:ph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8" y="3725812"/>
            <a:ext cx="4352925" cy="18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99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itle 977">
            <a:extLst>
              <a:ext uri="{FF2B5EF4-FFF2-40B4-BE49-F238E27FC236}">
                <a16:creationId xmlns:a16="http://schemas.microsoft.com/office/drawing/2014/main" id="{97E8AD1C-83FE-43D6-93CF-EF82BAE4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75" y="1144939"/>
            <a:ext cx="5473874" cy="687833"/>
          </a:xfrm>
        </p:spPr>
        <p:txBody>
          <a:bodyPr/>
          <a:lstStyle/>
          <a:p>
            <a:r>
              <a:rPr lang="en-US" dirty="0"/>
              <a:t>DELETION BENUA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015563-070E-44B6-A631-0F7B138A49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US" dirty="0"/>
              <a:t>DELETE FIRST &amp; DELETE LAST</a:t>
            </a:r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id="{4E3CE8A3-706A-4699-B699-A35574C8DB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3991" y="2822318"/>
            <a:ext cx="3574251" cy="448769"/>
          </a:xfrm>
        </p:spPr>
        <p:txBody>
          <a:bodyPr/>
          <a:lstStyle/>
          <a:p>
            <a:r>
              <a:rPr lang="en-US" dirty="0"/>
              <a:t>DELETE FIRST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508E97-4AAC-4B93-BC54-AFF59B214C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DELETE LAST</a:t>
            </a:r>
          </a:p>
        </p:txBody>
      </p:sp>
      <p:sp>
        <p:nvSpPr>
          <p:cNvPr id="778" name="Footer Placeholder 777">
            <a:extLst>
              <a:ext uri="{FF2B5EF4-FFF2-40B4-BE49-F238E27FC236}">
                <a16:creationId xmlns:a16="http://schemas.microsoft.com/office/drawing/2014/main" id="{19834C9A-0F33-41A0-87C5-895769CD7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779" name="Slide Number Placeholder 778">
            <a:extLst>
              <a:ext uri="{FF2B5EF4-FFF2-40B4-BE49-F238E27FC236}">
                <a16:creationId xmlns:a16="http://schemas.microsoft.com/office/drawing/2014/main" id="{766B8C96-025A-4125-B64A-B90AECE1D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60" name="Date Placeholder 959">
            <a:extLst>
              <a:ext uri="{FF2B5EF4-FFF2-40B4-BE49-F238E27FC236}">
                <a16:creationId xmlns:a16="http://schemas.microsoft.com/office/drawing/2014/main" id="{AA069620-EBBB-45EF-B222-22B45D475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EB56D6-F282-4E08-99A4-3A19CC27837C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delete_first_benua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delete_last_benua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perbedaannya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hanyalah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letak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yang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dihapus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yang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paling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delete_first_benua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tentu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F77E-8386-4933-96D6-3C5781F82EE3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delete_last_benua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menghapus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b yang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letakkan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Multi Linked List.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Penghapusan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first(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list_benua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NULL,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b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NULLkan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juga.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2,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node,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dihapus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 dan node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asalnya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b. Dan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terakhir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terakhir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dihapus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3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dirty="0"/>
              <a:t>INSERTION NEGARA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0CCD1CF-F52F-44F9-B196-89DF3E1B6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0A026C0-F719-4178-AEB7-A8941B674E89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114" y="1128713"/>
            <a:ext cx="6130173" cy="50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dirty="0"/>
              <a:t>INSERTION NEGARA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0CCD1CF-F52F-44F9-B196-89DF3E1B6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571CE6-4C72-4C57-A0A7-0ED5E6FE11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insert_new_negara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menambahkan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negara n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salah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parent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Multi Linked List,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di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parent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child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ditambah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node parent yang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dituju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parent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child,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ditambahkan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child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parent </a:t>
            </a:r>
            <a:r>
              <a:rPr lang="en-US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4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/>
          <a:lstStyle/>
          <a:p>
            <a:r>
              <a:rPr lang="en-US" dirty="0"/>
              <a:t>DELETION NEGARA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US" dirty="0"/>
              <a:t>DELETE FIRST &amp; DELETE LAST &amp; DELETE AFTER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/>
          <a:lstStyle/>
          <a:p>
            <a:r>
              <a:rPr lang="en-US" dirty="0"/>
              <a:t>DELETE AFTER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/>
          <a:lstStyle/>
          <a:p>
            <a:r>
              <a:rPr lang="en-US" dirty="0"/>
              <a:t>DELETE LAST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49E5435E-DE0A-40F6-A3B9-79B476E7F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D18DB-1144-40EF-92DF-447976A75D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DELETE FIRST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58C346-2697-403E-899A-B9AB3A698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97" y="4764268"/>
            <a:ext cx="2266950" cy="187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D98FE7-C699-4200-B9C4-EBB2FD92B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79" y="4767411"/>
            <a:ext cx="22669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F16FE7F-D6CD-44D0-AD1D-26243542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39" y="4767411"/>
            <a:ext cx="2266949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433312"/>
            <a:ext cx="1939480" cy="2115505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4435583"/>
            <a:ext cx="2085792" cy="274650"/>
          </a:xfrm>
        </p:spPr>
        <p:txBody>
          <a:bodyPr/>
          <a:lstStyle/>
          <a:p>
            <a:r>
              <a:rPr lang="en-US" dirty="0"/>
              <a:t>MUHAMMAD RAFI ANDEO PRAJA 1301200278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4974483"/>
            <a:ext cx="1885516" cy="365125"/>
          </a:xfrm>
        </p:spPr>
        <p:txBody>
          <a:bodyPr/>
          <a:lstStyle/>
          <a:p>
            <a:r>
              <a:rPr lang="en-US" dirty="0"/>
              <a:t>Code Writer, Report Writer, Algorithm Maker</a:t>
            </a:r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4435583"/>
            <a:ext cx="2085792" cy="274650"/>
          </a:xfrm>
        </p:spPr>
        <p:txBody>
          <a:bodyPr/>
          <a:lstStyle/>
          <a:p>
            <a:r>
              <a:rPr lang="en-US" dirty="0"/>
              <a:t>RICARDO HAMONANGAN 1301204201​​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4974483"/>
            <a:ext cx="1885516" cy="365125"/>
          </a:xfrm>
        </p:spPr>
        <p:txBody>
          <a:bodyPr/>
          <a:lstStyle/>
          <a:p>
            <a:r>
              <a:rPr lang="en-US" dirty="0"/>
              <a:t>Visual Maker, Code Tester, Power Point Maker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29316F7-2E35-4591-ACA4-63F1C46A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0F15AB6-927B-43EA-BBA7-7F5177FEF87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2500" b="12500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C4436D9-3B52-4B21-A307-E85C6F96AC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3" r="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/>
          <a:lstStyle/>
          <a:p>
            <a:r>
              <a:rPr lang="en-US" dirty="0"/>
              <a:t>DELETION NEGARA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US" dirty="0"/>
              <a:t>DELETE FIRST &amp; DELETE LAST &amp; DELETE AFTER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/>
          <a:lstStyle/>
          <a:p>
            <a:r>
              <a:rPr lang="en-US" dirty="0"/>
              <a:t>DELETE AFTER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/>
          <a:lstStyle/>
          <a:p>
            <a:r>
              <a:rPr lang="en-US" dirty="0"/>
              <a:t>DELETE LAST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49E5435E-DE0A-40F6-A3B9-79B476E7F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D18DB-1144-40EF-92DF-447976A75D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DELETE FIRST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AAA15-73EC-49B8-8771-F764CA415CF4}"/>
              </a:ext>
            </a:extLst>
          </p:cNvPr>
          <p:cNvSpPr txBox="1"/>
          <p:nvPr/>
        </p:nvSpPr>
        <p:spPr>
          <a:xfrm>
            <a:off x="1223374" y="4680485"/>
            <a:ext cx="29083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delete_first_negara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penghapusan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negara yang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terletak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paling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negara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parent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34E02-E217-4750-93D5-1B340541E67C}"/>
              </a:ext>
            </a:extLst>
          </p:cNvPr>
          <p:cNvSpPr txBox="1"/>
          <p:nvPr/>
        </p:nvSpPr>
        <p:spPr>
          <a:xfrm>
            <a:off x="7596328" y="4721532"/>
            <a:ext cx="29083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delete_last_negara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penghapusan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negara yang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terletak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paling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negara yang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parent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C75127-D5F8-4909-B6DE-161CB7A3792C}"/>
              </a:ext>
            </a:extLst>
          </p:cNvPr>
          <p:cNvSpPr txBox="1"/>
          <p:nvPr/>
        </p:nvSpPr>
        <p:spPr>
          <a:xfrm>
            <a:off x="4325855" y="4683627"/>
            <a:ext cx="3161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delete_after_negara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menghapus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negara yang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negara yang di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oleh user.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Penanda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biasa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dinamakan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3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284" y="380272"/>
            <a:ext cx="5561556" cy="567670"/>
          </a:xfrm>
        </p:spPr>
        <p:txBody>
          <a:bodyPr/>
          <a:lstStyle/>
          <a:p>
            <a:r>
              <a:rPr lang="en-US" dirty="0"/>
              <a:t>RELATION PROCEDURE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2042" y="2253518"/>
            <a:ext cx="2968318" cy="1151632"/>
          </a:xfrm>
        </p:spPr>
        <p:txBody>
          <a:bodyPr/>
          <a:lstStyle/>
          <a:p>
            <a:r>
              <a:rPr lang="en-US" dirty="0"/>
              <a:t>DELETE RELATION</a:t>
            </a:r>
          </a:p>
        </p:txBody>
      </p:sp>
      <p:sp>
        <p:nvSpPr>
          <p:cNvPr id="254" name="Footer Placeholder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255" name="Slide Number Placeholder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34" name="Date Placeholder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08640-8621-420E-8C8F-68AB66C962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37022" y="2253518"/>
            <a:ext cx="2942938" cy="1151632"/>
          </a:xfrm>
        </p:spPr>
        <p:txBody>
          <a:bodyPr/>
          <a:lstStyle/>
          <a:p>
            <a:r>
              <a:rPr lang="en-US" dirty="0"/>
              <a:t>INSERT RELATION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04A3898-136F-400D-A407-44FE54AA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66" y="3564532"/>
            <a:ext cx="2533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8838F441-BEDD-46FB-A46A-12CE09D91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76" y="3564533"/>
            <a:ext cx="2533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284" y="380272"/>
            <a:ext cx="5561556" cy="567670"/>
          </a:xfrm>
        </p:spPr>
        <p:txBody>
          <a:bodyPr/>
          <a:lstStyle/>
          <a:p>
            <a:r>
              <a:rPr lang="en-US" dirty="0"/>
              <a:t>RELATION PROCEDURE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2042" y="2253518"/>
            <a:ext cx="2968318" cy="1151632"/>
          </a:xfrm>
        </p:spPr>
        <p:txBody>
          <a:bodyPr/>
          <a:lstStyle/>
          <a:p>
            <a:r>
              <a:rPr lang="en-US" dirty="0"/>
              <a:t>DELETE RELATION</a:t>
            </a:r>
          </a:p>
        </p:txBody>
      </p:sp>
      <p:sp>
        <p:nvSpPr>
          <p:cNvPr id="254" name="Footer Placeholder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255" name="Slide Number Placeholder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34" name="Date Placeholder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08640-8621-420E-8C8F-68AB66C962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37022" y="2253518"/>
            <a:ext cx="2942938" cy="1151632"/>
          </a:xfrm>
        </p:spPr>
        <p:txBody>
          <a:bodyPr/>
          <a:lstStyle/>
          <a:p>
            <a:r>
              <a:rPr lang="en-US" dirty="0"/>
              <a:t>INSERT 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4386A-7CCA-425A-B37B-F3541F7002EB}"/>
              </a:ext>
            </a:extLst>
          </p:cNvPr>
          <p:cNvSpPr txBox="1"/>
          <p:nvPr/>
        </p:nvSpPr>
        <p:spPr>
          <a:xfrm>
            <a:off x="1937022" y="3405150"/>
            <a:ext cx="294293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insert_relation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menambahkan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parent. Node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parent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boleh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kosong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node child yang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ditambahkan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dimasukkan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dilihat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letaknya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procedure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insert_new_negara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3E820-77DB-4C46-ACA2-97B38DA03313}"/>
              </a:ext>
            </a:extLst>
          </p:cNvPr>
          <p:cNvSpPr txBox="1"/>
          <p:nvPr/>
        </p:nvSpPr>
        <p:spPr>
          <a:xfrm>
            <a:off x="7312042" y="3452851"/>
            <a:ext cx="29688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delete_relation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penghapusan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negara yang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parent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Multi Linked List.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3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dirty="0"/>
              <a:t>DELETE NEGARA OF X BENUA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0CCD1CF-F52F-44F9-B196-89DF3E1B6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27136F3-6438-4679-9124-F3444A9923D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64" y="1128713"/>
            <a:ext cx="6200473" cy="50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0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dirty="0"/>
              <a:t>DELETE NEGARA OF X BENUA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0CCD1CF-F52F-44F9-B196-89DF3E1B6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ACC20-3A76-47DC-A6F8-70E9D4D875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delete_negara_of_x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menghapus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child negara yang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info(n).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nama_negara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nama_negara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user.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letak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negara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paling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menghapus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delete_first_negara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letak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negara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paling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menghapus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delete_last_negara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terakhir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letak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negara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bukan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paling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bukan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paling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menghapus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delete_after_negara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02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/>
          <a:lstStyle/>
          <a:p>
            <a:r>
              <a:rPr lang="en-US" dirty="0"/>
              <a:t>END OF SESSION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1"/>
            <a:ext cx="4856479" cy="3845877"/>
          </a:xfrm>
        </p:spPr>
        <p:txBody>
          <a:bodyPr/>
          <a:lstStyle/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 Linked List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sangat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jauh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kata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sempurna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kami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berharap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kedepannya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belajar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menambah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wawasan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Multi Linked List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Kami sangat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bersyukur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ilmu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14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pertemuan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kami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mengucapkan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kasih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sebanyak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banyaknya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Bapak 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</a:rPr>
              <a:t>AULIA KHAMAS HEIKHMAKHTIAR, B.Sc., M.Eng., Ph.D.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kesabarannya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mengajar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kami.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ABOUT OUR MULTI LINKED LIST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Node Parent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pPr algn="ctr"/>
            <a:r>
              <a:rPr lang="en-US" dirty="0"/>
              <a:t>Kami </a:t>
            </a:r>
            <a:r>
              <a:rPr lang="en-US" dirty="0" err="1"/>
              <a:t>menggunakan</a:t>
            </a:r>
            <a:r>
              <a:rPr lang="en-US" dirty="0"/>
              <a:t> node parent </a:t>
            </a:r>
            <a:r>
              <a:rPr lang="en-US" dirty="0" err="1"/>
              <a:t>bertipe</a:t>
            </a:r>
            <a:r>
              <a:rPr lang="en-US" dirty="0"/>
              <a:t> data </a:t>
            </a:r>
            <a:r>
              <a:rPr lang="en-US" dirty="0" err="1"/>
              <a:t>benua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rincian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benua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string dan </a:t>
            </a:r>
            <a:r>
              <a:rPr lang="en-US" dirty="0" err="1"/>
              <a:t>jumlah</a:t>
            </a:r>
            <a:r>
              <a:rPr lang="en-US" dirty="0"/>
              <a:t> negara </a:t>
            </a:r>
            <a:r>
              <a:rPr lang="en-US" dirty="0" err="1"/>
              <a:t>berbentuk</a:t>
            </a:r>
            <a:r>
              <a:rPr lang="en-US" dirty="0"/>
              <a:t> integer.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 dirty="0"/>
              <a:t>Node Child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pPr algn="ctr"/>
            <a:r>
              <a:rPr lang="en-US" dirty="0"/>
              <a:t>Node child yang kami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bertipe</a:t>
            </a:r>
            <a:r>
              <a:rPr lang="en-US" dirty="0"/>
              <a:t> data negara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rincian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negara </a:t>
            </a:r>
            <a:r>
              <a:rPr lang="en-US" dirty="0" err="1"/>
              <a:t>berbentuk</a:t>
            </a:r>
            <a:r>
              <a:rPr lang="en-US" dirty="0"/>
              <a:t> string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integer.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/>
          <a:lstStyle/>
          <a:p>
            <a:r>
              <a:rPr lang="en-US" dirty="0"/>
              <a:t>Function Procedure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/>
          <a:lstStyle/>
          <a:p>
            <a:pPr algn="ctr"/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dan </a:t>
            </a:r>
            <a:r>
              <a:rPr lang="en-US" dirty="0" err="1"/>
              <a:t>fungsi</a:t>
            </a:r>
            <a:r>
              <a:rPr lang="en-US" dirty="0"/>
              <a:t> yang kami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berjumlah</a:t>
            </a:r>
            <a:r>
              <a:rPr lang="en-US" dirty="0"/>
              <a:t> 21 </a:t>
            </a:r>
            <a:r>
              <a:rPr lang="en-US" dirty="0" err="1"/>
              <a:t>algoritma</a:t>
            </a:r>
            <a:r>
              <a:rPr lang="en-US" dirty="0"/>
              <a:t>.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ringkas</a:t>
            </a:r>
            <a:r>
              <a:rPr lang="en-US" dirty="0"/>
              <a:t>, </a:t>
            </a:r>
            <a:r>
              <a:rPr lang="en-US" dirty="0" err="1"/>
              <a:t>prosedur</a:t>
            </a:r>
            <a:r>
              <a:rPr lang="en-US" dirty="0"/>
              <a:t> yang kami </a:t>
            </a:r>
            <a:r>
              <a:rPr lang="en-US" dirty="0" err="1"/>
              <a:t>miliki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insertion parent </a:t>
            </a:r>
            <a:r>
              <a:rPr lang="en-US" dirty="0" err="1"/>
              <a:t>sampai</a:t>
            </a:r>
            <a:r>
              <a:rPr lang="en-US" dirty="0"/>
              <a:t> deletion child,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search </a:t>
            </a:r>
            <a:r>
              <a:rPr lang="en-US" dirty="0" err="1"/>
              <a:t>sampai</a:t>
            </a:r>
            <a:r>
              <a:rPr lang="en-US" dirty="0"/>
              <a:t> count. 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pPr algn="ctr"/>
            <a:r>
              <a:rPr lang="en-US" dirty="0"/>
              <a:t>Multi Linked List yang kami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multi linked list </a:t>
            </a:r>
            <a:r>
              <a:rPr lang="en-US" dirty="0" err="1"/>
              <a:t>bertipe</a:t>
            </a:r>
            <a:r>
              <a:rPr lang="en-US" dirty="0"/>
              <a:t> single linked list, </a:t>
            </a:r>
            <a:r>
              <a:rPr lang="en-US" dirty="0" err="1"/>
              <a:t>tanpa</a:t>
            </a:r>
            <a:r>
              <a:rPr lang="en-US" dirty="0"/>
              <a:t> last, dan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1-N </a:t>
            </a:r>
            <a:r>
              <a:rPr lang="en-US" dirty="0" err="1"/>
              <a:t>tipe</a:t>
            </a:r>
            <a:r>
              <a:rPr lang="en-US" dirty="0"/>
              <a:t> 2 (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yang mana node child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linked list).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ALGORITMA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Insertion first, last, dan after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benua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Insertion first, last, dan after </a:t>
            </a:r>
            <a:r>
              <a:rPr lang="en-US" dirty="0" err="1"/>
              <a:t>dari</a:t>
            </a:r>
            <a:r>
              <a:rPr lang="en-US" dirty="0"/>
              <a:t> negara.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Insertion relation, Insert new negara.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Deletion first dan last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benua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Deletion first, last, dan after </a:t>
            </a:r>
            <a:r>
              <a:rPr lang="en-US" dirty="0" err="1"/>
              <a:t>dari</a:t>
            </a:r>
            <a:r>
              <a:rPr lang="en-US" dirty="0"/>
              <a:t> negara.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Deletion relation, Deletion negara of x </a:t>
            </a:r>
            <a:r>
              <a:rPr lang="en-US" dirty="0" err="1"/>
              <a:t>benua</a:t>
            </a:r>
            <a:r>
              <a:rPr lang="en-US" dirty="0"/>
              <a:t>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Searching </a:t>
            </a:r>
            <a:r>
              <a:rPr lang="en-US" dirty="0" err="1"/>
              <a:t>benua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Searching negara of x </a:t>
            </a:r>
            <a:r>
              <a:rPr lang="en-US" dirty="0" err="1"/>
              <a:t>benua</a:t>
            </a:r>
            <a:r>
              <a:rPr lang="en-US" dirty="0"/>
              <a:t>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Counting </a:t>
            </a:r>
            <a:r>
              <a:rPr lang="en-US" dirty="0" err="1"/>
              <a:t>jumlah</a:t>
            </a:r>
            <a:r>
              <a:rPr lang="en-US" dirty="0"/>
              <a:t> negara.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Show negara of x </a:t>
            </a:r>
            <a:r>
              <a:rPr lang="en-US" dirty="0" err="1"/>
              <a:t>benua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Show </a:t>
            </a:r>
            <a:r>
              <a:rPr lang="en-US" dirty="0" err="1"/>
              <a:t>benua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6B2F8A-411D-4E0A-B53B-FAB290943BE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4F64FF-AEF3-42D8-B556-132275BDDE4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CA28CF-1F1D-421A-9540-709A4CB706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D35FAFE-B4C4-4F5A-95F2-BDFF9400C2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US" dirty="0"/>
              <a:t>CREATE LIST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2854" y="3744833"/>
            <a:ext cx="2806280" cy="365125"/>
          </a:xfrm>
        </p:spPr>
        <p:txBody>
          <a:bodyPr/>
          <a:lstStyle/>
          <a:p>
            <a:r>
              <a:rPr lang="en-ZA" sz="5400" dirty="0"/>
              <a:t>Create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81E85A-F33C-44D0-9B06-F44B61CB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715" y="1737013"/>
            <a:ext cx="6265775" cy="1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US" dirty="0"/>
              <a:t>CREATE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CBAFE-855E-4155-878A-46E17F250B6C}"/>
              </a:ext>
            </a:extLst>
          </p:cNvPr>
          <p:cNvSpPr txBox="1"/>
          <p:nvPr/>
        </p:nvSpPr>
        <p:spPr>
          <a:xfrm>
            <a:off x="3048000" y="214034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create_list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pointer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first(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list_benua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NULL, procedure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create_list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dipanggil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  <a:endParaRPr lang="en-US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7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/>
          <a:lstStyle/>
          <a:p>
            <a:r>
              <a:rPr lang="en-US" dirty="0"/>
              <a:t>NEW ELM BENUA</a:t>
            </a:r>
            <a:br>
              <a:rPr lang="en-US" dirty="0"/>
            </a:br>
            <a:r>
              <a:rPr lang="en-US" dirty="0"/>
              <a:t>NEW ELM NEGARA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47" name="Date Placeholder 346">
            <a:extLst>
              <a:ext uri="{FF2B5EF4-FFF2-40B4-BE49-F238E27FC236}">
                <a16:creationId xmlns:a16="http://schemas.microsoft.com/office/drawing/2014/main" id="{02F3D276-B9E7-4EE4-929B-A726A0D5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34099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32210" y="4533900"/>
            <a:ext cx="34099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AB3F88-CCA0-4A79-82A4-D215AFC17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4" y="2588043"/>
            <a:ext cx="34099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910AD5-E579-4A8E-A133-71DA2A80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10" y="2571822"/>
            <a:ext cx="34099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F513C1AB-F738-4819-8333-1D336268A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2949" y="6398753"/>
            <a:ext cx="2806280" cy="365125"/>
          </a:xfrm>
        </p:spPr>
        <p:txBody>
          <a:bodyPr/>
          <a:lstStyle/>
          <a:p>
            <a:pPr algn="ctr"/>
            <a:r>
              <a:rPr lang="en-ZA" sz="4800" dirty="0"/>
              <a:t>NEW ELM BENUA</a:t>
            </a:r>
          </a:p>
        </p:txBody>
      </p:sp>
      <p:sp>
        <p:nvSpPr>
          <p:cNvPr id="19" name="Text Placeholder 41">
            <a:extLst>
              <a:ext uri="{FF2B5EF4-FFF2-40B4-BE49-F238E27FC236}">
                <a16:creationId xmlns:a16="http://schemas.microsoft.com/office/drawing/2014/main" id="{079E11ED-3D5E-472D-954C-B041B45EDAF4}"/>
              </a:ext>
            </a:extLst>
          </p:cNvPr>
          <p:cNvSpPr txBox="1">
            <a:spLocks/>
          </p:cNvSpPr>
          <p:nvPr/>
        </p:nvSpPr>
        <p:spPr>
          <a:xfrm>
            <a:off x="5234045" y="5477499"/>
            <a:ext cx="2806280" cy="365125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4000" dirty="0"/>
              <a:t>NEW ELM NEGARA</a:t>
            </a:r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/>
          <a:lstStyle/>
          <a:p>
            <a:r>
              <a:rPr lang="en-US" dirty="0"/>
              <a:t>NEW ELM BENUA</a:t>
            </a:r>
            <a:br>
              <a:rPr lang="en-US" dirty="0"/>
            </a:br>
            <a:r>
              <a:rPr lang="en-US" dirty="0"/>
              <a:t>NEW ELM NEGARA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MULTI LINKED LIST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47" name="Date Placeholder 346">
            <a:extLst>
              <a:ext uri="{FF2B5EF4-FFF2-40B4-BE49-F238E27FC236}">
                <a16:creationId xmlns:a16="http://schemas.microsoft.com/office/drawing/2014/main" id="{02F3D276-B9E7-4EE4-929B-A726A0D5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January 10, 2022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34099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32210" y="4533900"/>
            <a:ext cx="34099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F513C1AB-F738-4819-8333-1D336268A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2949" y="6398753"/>
            <a:ext cx="2806280" cy="365125"/>
          </a:xfrm>
        </p:spPr>
        <p:txBody>
          <a:bodyPr/>
          <a:lstStyle/>
          <a:p>
            <a:pPr algn="ctr"/>
            <a:r>
              <a:rPr lang="en-ZA" sz="4800" dirty="0"/>
              <a:t>NEW ELM BENUA</a:t>
            </a:r>
          </a:p>
        </p:txBody>
      </p:sp>
      <p:sp>
        <p:nvSpPr>
          <p:cNvPr id="19" name="Text Placeholder 41">
            <a:extLst>
              <a:ext uri="{FF2B5EF4-FFF2-40B4-BE49-F238E27FC236}">
                <a16:creationId xmlns:a16="http://schemas.microsoft.com/office/drawing/2014/main" id="{079E11ED-3D5E-472D-954C-B041B45EDAF4}"/>
              </a:ext>
            </a:extLst>
          </p:cNvPr>
          <p:cNvSpPr txBox="1">
            <a:spLocks/>
          </p:cNvSpPr>
          <p:nvPr/>
        </p:nvSpPr>
        <p:spPr>
          <a:xfrm>
            <a:off x="5234045" y="5477499"/>
            <a:ext cx="2806280" cy="365125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0" cap="all" spc="4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4000" dirty="0"/>
              <a:t>NEW ELM NEGARA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20CE6-B19A-440C-8C02-E74F855B79BF}"/>
              </a:ext>
            </a:extLst>
          </p:cNvPr>
          <p:cNvSpPr txBox="1"/>
          <p:nvPr/>
        </p:nvSpPr>
        <p:spPr>
          <a:xfrm>
            <a:off x="359798" y="2266488"/>
            <a:ext cx="38312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2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new_elm_benua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Linked List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mengalokasikan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b dan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menetapkan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next(b)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NULL,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next_negara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NULL, info(b).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info.nama_benua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didapat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user dan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dimasukkan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parameter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dan juga info(b).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jumlah_negara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info.jumlah_negara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didapat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bertipe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benua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2AE0B-B0BF-4E68-A47C-08F6D641087C}"/>
              </a:ext>
            </a:extLst>
          </p:cNvPr>
          <p:cNvSpPr txBox="1"/>
          <p:nvPr/>
        </p:nvSpPr>
        <p:spPr>
          <a:xfrm>
            <a:off x="4331368" y="2204932"/>
            <a:ext cx="401079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new_elm_negara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new_elm_benua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bedanya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new_elm_negara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mengalokasikan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node n dan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menetapkan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next(n)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NULL, info(n).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nama_negara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info.nama_negara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didapatkan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bertipe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negara, dan juga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info.jumlah_kota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didapat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info.</a:t>
            </a:r>
            <a:endParaRPr lang="en-US" sz="14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3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406</TotalTime>
  <Words>1995</Words>
  <Application>Microsoft Office PowerPoint</Application>
  <PresentationFormat>Widescreen</PresentationFormat>
  <Paragraphs>197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MULTI LINKED LIST</vt:lpstr>
      <vt:lpstr>Our team</vt:lpstr>
      <vt:lpstr>ABOUT OUR MULTI LINKED LIST</vt:lpstr>
      <vt:lpstr>ALGORITMA</vt:lpstr>
      <vt:lpstr>ALGORITHM OVERVIEW</vt:lpstr>
      <vt:lpstr>CREATE LIST</vt:lpstr>
      <vt:lpstr>CREATE LIST</vt:lpstr>
      <vt:lpstr>NEW ELM BENUA NEW ELM NEGARA</vt:lpstr>
      <vt:lpstr>NEW ELM BENUA NEW ELM NEGARA</vt:lpstr>
      <vt:lpstr>INSERTION BENUA </vt:lpstr>
      <vt:lpstr>INSERTION BENUA </vt:lpstr>
      <vt:lpstr>PowerPoint Presentation</vt:lpstr>
      <vt:lpstr>FUNCTION </vt:lpstr>
      <vt:lpstr>FUNCTION </vt:lpstr>
      <vt:lpstr>DELETION BENUA</vt:lpstr>
      <vt:lpstr>DELETION BENUA</vt:lpstr>
      <vt:lpstr>INSERTION NEGARA</vt:lpstr>
      <vt:lpstr>INSERTION NEGARA</vt:lpstr>
      <vt:lpstr>DELETION NEGARA</vt:lpstr>
      <vt:lpstr>DELETION NEGARA</vt:lpstr>
      <vt:lpstr>RELATION PROCEDURE</vt:lpstr>
      <vt:lpstr>RELATION PROCEDURE</vt:lpstr>
      <vt:lpstr>DELETE NEGARA OF X BENUA</vt:lpstr>
      <vt:lpstr>DELETE NEGARA OF X BENUA</vt:lpstr>
      <vt:lpstr>END OF SESSION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LINKED LIST</dc:title>
  <dc:creator>LENOVO .</dc:creator>
  <cp:lastModifiedBy>LENOVO .</cp:lastModifiedBy>
  <cp:revision>8</cp:revision>
  <dcterms:created xsi:type="dcterms:W3CDTF">2022-01-10T02:31:53Z</dcterms:created>
  <dcterms:modified xsi:type="dcterms:W3CDTF">2022-01-10T14:27:26Z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